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3"/>
  </p:notesMasterIdLst>
  <p:sldIdLst>
    <p:sldId id="261" r:id="rId2"/>
  </p:sldIdLst>
  <p:sldSz cx="43891200" cy="32918400"/>
  <p:notesSz cx="6858000" cy="9144000"/>
  <p:embeddedFontLst>
    <p:embeddedFont>
      <p:font typeface="Calibri" panose="020F0502020204030204" pitchFamily="34" charset="0"/>
      <p:regular r:id="rId4"/>
      <p:bold r:id="rId5"/>
      <p:italic r:id="rId6"/>
      <p:boldItalic r:id="rId7"/>
    </p:embeddedFont>
    <p:embeddedFont>
      <p:font typeface="Impact" panose="020B0806030902050204" pitchFamily="34" charset="0"/>
      <p:regular r:id="rId8"/>
    </p:embeddedFont>
    <p:embeddedFont>
      <p:font typeface="Proxima Nova Rg" panose="02000506030000020004" pitchFamily="50" charset="0"/>
      <p:regular r:id="rId9"/>
      <p:bold r:id="rId10"/>
      <p:italic r:id="rId11"/>
      <p:boldItalic r:id="rId12"/>
    </p:embeddedFont>
    <p:embeddedFont>
      <p:font typeface="Proxima Nova Th" panose="02000506030000020004" pitchFamily="50" charset="0"/>
      <p:regular r:id="rId13"/>
      <p:bold r:id="rId14"/>
      <p:italic r:id="rId15"/>
      <p:boldItalic r:id="rId16"/>
    </p:embeddedFont>
    <p:embeddedFont>
      <p:font typeface="Verdana" panose="020B0604030504040204" pitchFamily="34" charset="0"/>
      <p:regular r:id="rId17"/>
      <p:bold r:id="rId18"/>
      <p:italic r:id="rId19"/>
      <p:boldItalic r:id="rId20"/>
    </p:embeddedFont>
  </p:embeddedFontLst>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551">
          <p15:clr>
            <a:srgbClr val="A4A3A4"/>
          </p15:clr>
        </p15:guide>
        <p15:guide id="2" orient="horz" pos="10368">
          <p15:clr>
            <a:srgbClr val="A4A3A4"/>
          </p15:clr>
        </p15:guide>
        <p15:guide id="3" pos="21376">
          <p15:clr>
            <a:srgbClr val="A4A3A4"/>
          </p15:clr>
        </p15:guide>
        <p15:guide id="4" pos="6187">
          <p15:clr>
            <a:srgbClr val="A4A3A4"/>
          </p15:clr>
        </p15:guide>
        <p15:guide id="5" pos="26410">
          <p15:clr>
            <a:srgbClr val="A4A3A4"/>
          </p15:clr>
        </p15:guide>
        <p15:guide id="6" pos="1217">
          <p15:clr>
            <a:srgbClr val="A4A3A4"/>
          </p15:clr>
        </p15:guide>
        <p15:guide id="7" pos="19873">
          <p15:clr>
            <a:srgbClr val="A4A3A4"/>
          </p15:clr>
        </p15:guide>
        <p15:guide id="8" pos="77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3D41"/>
    <a:srgbClr val="005973"/>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533"/>
    <p:restoredTop sz="94759"/>
  </p:normalViewPr>
  <p:slideViewPr>
    <p:cSldViewPr snapToGrid="0" snapToObjects="1">
      <p:cViewPr varScale="1">
        <p:scale>
          <a:sx n="23" d="100"/>
          <a:sy n="23" d="100"/>
        </p:scale>
        <p:origin x="1290" y="54"/>
      </p:cViewPr>
      <p:guideLst>
        <p:guide orient="horz" pos="19551"/>
        <p:guide orient="horz" pos="10368"/>
        <p:guide pos="21376"/>
        <p:guide pos="6187"/>
        <p:guide pos="26410"/>
        <p:guide pos="1217"/>
        <p:guide pos="19873"/>
        <p:guide pos="775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presProps" Target="presProps.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ableStyles" Target="tableStyles.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viewProps" Target="viewProps.xml"/></Relationships>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2/13/2020</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304713" y="9976466"/>
            <a:ext cx="19243675" cy="12045642"/>
          </a:xfrm>
          <a:prstGeom prst="rect">
            <a:avLst/>
          </a:prstGeom>
        </p:spPr>
        <p:txBody>
          <a:bodyPr vert="horz"/>
          <a:lstStyle>
            <a:lvl1pPr>
              <a:defRPr sz="9600">
                <a:latin typeface="Verdana"/>
                <a:cs typeface="Verdana"/>
              </a:defRPr>
            </a:lvl1pPr>
          </a:lstStyle>
          <a:p>
            <a:endParaRPr lang="en-US" dirty="0"/>
          </a:p>
        </p:txBody>
      </p:sp>
      <p:sp>
        <p:nvSpPr>
          <p:cNvPr id="6" name="Picture Placeholder 4"/>
          <p:cNvSpPr>
            <a:spLocks noGrp="1"/>
          </p:cNvSpPr>
          <p:nvPr>
            <p:ph type="pic" sz="quarter" idx="11"/>
          </p:nvPr>
        </p:nvSpPr>
        <p:spPr>
          <a:xfrm>
            <a:off x="33934400" y="22022108"/>
            <a:ext cx="7994507" cy="9101138"/>
          </a:xfrm>
          <a:prstGeom prst="rect">
            <a:avLst/>
          </a:prstGeom>
        </p:spPr>
        <p:txBody>
          <a:bodyPr vert="horz"/>
          <a:lstStyle>
            <a:lvl1pPr>
              <a:defRPr sz="9600">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1" name="Rectangle 10"/>
          <p:cNvSpPr/>
          <p:nvPr userDrawn="1"/>
        </p:nvSpPr>
        <p:spPr>
          <a:xfrm>
            <a:off x="32804491" y="1731788"/>
            <a:ext cx="10353950" cy="3049166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33" name="Rectangle 32"/>
          <p:cNvSpPr/>
          <p:nvPr userDrawn="1"/>
        </p:nvSpPr>
        <p:spPr>
          <a:xfrm>
            <a:off x="9988062" y="720448"/>
            <a:ext cx="33170379"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cxnSp>
        <p:nvCxnSpPr>
          <p:cNvPr id="14" name="Straight Connector 13"/>
          <p:cNvCxnSpPr/>
          <p:nvPr userDrawn="1"/>
        </p:nvCxnSpPr>
        <p:spPr>
          <a:xfrm flipV="1">
            <a:off x="11086708"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userDrawn="1"/>
        </p:nvSpPr>
        <p:spPr>
          <a:xfrm>
            <a:off x="9486509"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6" name="Straight Connector 15"/>
          <p:cNvCxnSpPr/>
          <p:nvPr userDrawn="1"/>
        </p:nvCxnSpPr>
        <p:spPr>
          <a:xfrm flipV="1">
            <a:off x="32804490"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userDrawn="1"/>
        </p:nvSpPr>
        <p:spPr>
          <a:xfrm>
            <a:off x="31204291"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9" name="Straight Connector 18"/>
          <p:cNvCxnSpPr/>
          <p:nvPr userDrawn="1"/>
        </p:nvCxnSpPr>
        <p:spPr>
          <a:xfrm flipV="1">
            <a:off x="11048216"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userDrawn="1"/>
        </p:nvSpPr>
        <p:spPr>
          <a:xfrm>
            <a:off x="9446648"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1" name="Straight Connector 20"/>
          <p:cNvCxnSpPr/>
          <p:nvPr userDrawn="1"/>
        </p:nvCxnSpPr>
        <p:spPr>
          <a:xfrm flipV="1">
            <a:off x="32805859"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2" name="Title 1"/>
          <p:cNvSpPr txBox="1">
            <a:spLocks/>
          </p:cNvSpPr>
          <p:nvPr userDrawn="1"/>
        </p:nvSpPr>
        <p:spPr>
          <a:xfrm>
            <a:off x="31204291"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3" name="Straight Connector 22"/>
          <p:cNvCxnSpPr/>
          <p:nvPr userDrawn="1"/>
        </p:nvCxnSpPr>
        <p:spPr>
          <a:xfrm rot="16200000" flipV="1">
            <a:off x="-1092201" y="25473947"/>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userDrawn="1"/>
        </p:nvSpPr>
        <p:spPr>
          <a:xfrm>
            <a:off x="-6807200" y="25041022"/>
            <a:ext cx="4876798" cy="254225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lnSpc>
                <a:spcPct val="120000"/>
              </a:lnSpc>
            </a:pPr>
            <a:r>
              <a:rPr lang="en-US" sz="5400" b="0" i="0" cap="none" spc="170" dirty="0">
                <a:solidFill>
                  <a:schemeClr val="tx1"/>
                </a:solidFill>
                <a:latin typeface="Verdana Regular" charset="0"/>
                <a:cs typeface="Verdana Regular" charset="0"/>
              </a:rPr>
              <a:t>NO</a:t>
            </a:r>
            <a:r>
              <a:rPr lang="en-US" sz="5400" b="0" i="0" cap="none" spc="170" baseline="0" dirty="0">
                <a:solidFill>
                  <a:schemeClr val="tx1"/>
                </a:solidFill>
                <a:latin typeface="Verdana Regular" charset="0"/>
                <a:cs typeface="Verdana Regular" charset="0"/>
              </a:rPr>
              <a:t> TEXT </a:t>
            </a:r>
          </a:p>
          <a:p>
            <a:pPr algn="ctr">
              <a:lnSpc>
                <a:spcPct val="120000"/>
              </a:lnSpc>
            </a:pPr>
            <a:r>
              <a:rPr lang="en-US" sz="5400" b="0" i="0" cap="none" spc="170" baseline="0" dirty="0">
                <a:solidFill>
                  <a:schemeClr val="tx1"/>
                </a:solidFill>
                <a:latin typeface="Verdana Regular" charset="0"/>
                <a:cs typeface="Verdana Regular" charset="0"/>
              </a:rPr>
              <a:t>IN ORANGE BOX BELOW THIS LINE</a:t>
            </a:r>
            <a:endParaRPr lang="en-US" sz="5400" b="0" i="0" cap="none" spc="170" dirty="0">
              <a:solidFill>
                <a:schemeClr val="tx1"/>
              </a:solidFill>
              <a:latin typeface="Verdana Regular" charset="0"/>
              <a:cs typeface="Verdana Regular" charset="0"/>
            </a:endParaRPr>
          </a:p>
        </p:txBody>
      </p:sp>
      <p:sp>
        <p:nvSpPr>
          <p:cNvPr id="8" name="Rectangle 7"/>
          <p:cNvSpPr/>
          <p:nvPr/>
        </p:nvSpPr>
        <p:spPr>
          <a:xfrm>
            <a:off x="732759" y="720448"/>
            <a:ext cx="10353950"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solidFill>
                <a:schemeClr val="tx1"/>
              </a:solidFill>
              <a:latin typeface="Verdana Regular" charset="0"/>
            </a:endParaRPr>
          </a:p>
        </p:txBody>
      </p:sp>
      <p:sp>
        <p:nvSpPr>
          <p:cNvPr id="24"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84EE66E7-4D13-4E2A-B6AF-F1BE55AD9488}"/>
              </a:ext>
            </a:extLst>
          </p:cNvPr>
          <p:cNvPicPr>
            <a:picLocks noGrp="1" noChangeAspect="1"/>
          </p:cNvPicPr>
          <p:nvPr>
            <p:ph type="pic" sz="quarter" idx="11"/>
          </p:nvPr>
        </p:nvPicPr>
        <p:blipFill>
          <a:blip r:embed="rId2"/>
          <a:srcRect t="3621" b="3621"/>
          <a:stretch>
            <a:fillRect/>
          </a:stretch>
        </p:blipFill>
        <p:spPr>
          <a:effectLst>
            <a:outerShdw blurRad="76200" dir="18900000" sy="23000" kx="-1200000" algn="bl" rotWithShape="0">
              <a:prstClr val="black">
                <a:alpha val="20000"/>
              </a:prstClr>
            </a:outerShdw>
          </a:effectLst>
        </p:spPr>
      </p:pic>
      <p:sp>
        <p:nvSpPr>
          <p:cNvPr id="6" name="Text Placeholder 16"/>
          <p:cNvSpPr txBox="1">
            <a:spLocks/>
          </p:cNvSpPr>
          <p:nvPr/>
        </p:nvSpPr>
        <p:spPr>
          <a:xfrm>
            <a:off x="12292012" y="22453147"/>
            <a:ext cx="9418320" cy="1344151"/>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E05529"/>
                </a:solidFill>
                <a:latin typeface="Proxima Nova Rg" panose="02000506030000020004" pitchFamily="50" charset="0"/>
              </a:rPr>
              <a:t>Post-Joke Classification by Feature (Pictured Above)</a:t>
            </a:r>
          </a:p>
        </p:txBody>
      </p:sp>
      <p:sp>
        <p:nvSpPr>
          <p:cNvPr id="7" name="Text Placeholder 18"/>
          <p:cNvSpPr txBox="1">
            <a:spLocks/>
          </p:cNvSpPr>
          <p:nvPr/>
        </p:nvSpPr>
        <p:spPr>
          <a:xfrm>
            <a:off x="12292014" y="24061092"/>
            <a:ext cx="9418320" cy="3176767"/>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457200" indent="-457200">
              <a:spcAft>
                <a:spcPts val="2600"/>
              </a:spcAft>
              <a:buFont typeface="Arial" panose="020B0604020202020204" pitchFamily="34" charset="0"/>
              <a:buChar char="•"/>
            </a:pPr>
            <a:r>
              <a:rPr lang="en-US" dirty="0">
                <a:latin typeface="Proxima Nova Rg" panose="02000506030000020004" pitchFamily="50" charset="0"/>
              </a:rPr>
              <a:t>Features are Pitch, </a:t>
            </a:r>
            <a:r>
              <a:rPr lang="en-US" dirty="0" err="1">
                <a:latin typeface="Proxima Nova Rg" panose="02000506030000020004" pitchFamily="50" charset="0"/>
              </a:rPr>
              <a:t>PitchSd</a:t>
            </a:r>
            <a:r>
              <a:rPr lang="en-US" dirty="0">
                <a:latin typeface="Proxima Nova Rg" panose="02000506030000020004" pitchFamily="50" charset="0"/>
              </a:rPr>
              <a:t>, Intensity, </a:t>
            </a:r>
            <a:r>
              <a:rPr lang="en-US" dirty="0" err="1">
                <a:latin typeface="Proxima Nova Rg" panose="02000506030000020004" pitchFamily="50" charset="0"/>
              </a:rPr>
              <a:t>IntensitySd</a:t>
            </a:r>
            <a:r>
              <a:rPr lang="en-US" dirty="0">
                <a:latin typeface="Proxima Nova Rg" panose="02000506030000020004" pitchFamily="50" charset="0"/>
              </a:rPr>
              <a:t>, </a:t>
            </a:r>
            <a:r>
              <a:rPr lang="en-US" dirty="0" err="1">
                <a:latin typeface="Proxima Nova Rg" panose="02000506030000020004" pitchFamily="50" charset="0"/>
              </a:rPr>
              <a:t>MaxSound</a:t>
            </a:r>
            <a:r>
              <a:rPr lang="en-US" dirty="0">
                <a:latin typeface="Proxima Nova Rg" panose="02000506030000020004" pitchFamily="50" charset="0"/>
              </a:rPr>
              <a:t>, </a:t>
            </a:r>
            <a:r>
              <a:rPr lang="en-US" dirty="0" err="1">
                <a:latin typeface="Proxima Nova Rg" panose="02000506030000020004" pitchFamily="50" charset="0"/>
              </a:rPr>
              <a:t>MinSound</a:t>
            </a:r>
            <a:endParaRPr lang="en-US" dirty="0">
              <a:latin typeface="Proxima Nova Rg" panose="02000506030000020004" pitchFamily="50" charset="0"/>
            </a:endParaRPr>
          </a:p>
          <a:p>
            <a:pPr marL="457200" indent="-457200">
              <a:spcAft>
                <a:spcPts val="2600"/>
              </a:spcAft>
              <a:buFont typeface="Arial" panose="020B0604020202020204" pitchFamily="34" charset="0"/>
              <a:buChar char="•"/>
            </a:pPr>
            <a:r>
              <a:rPr lang="en-US" dirty="0">
                <a:latin typeface="Proxima Nova Rg" panose="02000506030000020004" pitchFamily="50" charset="0"/>
              </a:rPr>
              <a:t>SVM (support vector machine) Classifier to separate data</a:t>
            </a:r>
          </a:p>
          <a:p>
            <a:pPr marL="457200" indent="-457200">
              <a:spcAft>
                <a:spcPts val="2600"/>
              </a:spcAft>
              <a:buFont typeface="Arial" panose="020B0604020202020204" pitchFamily="34" charset="0"/>
              <a:buChar char="•"/>
            </a:pPr>
            <a:r>
              <a:rPr lang="en-US" dirty="0">
                <a:latin typeface="Proxima Nova Rg" panose="02000506030000020004" pitchFamily="50" charset="0"/>
              </a:rPr>
              <a:t>2 Class or 3 Class (pictures) classification</a:t>
            </a:r>
          </a:p>
          <a:p>
            <a:pPr marL="457200" indent="-457200">
              <a:spcAft>
                <a:spcPts val="2600"/>
              </a:spcAft>
              <a:buFont typeface="Arial" panose="020B0604020202020204" pitchFamily="34" charset="0"/>
              <a:buChar char="•"/>
            </a:pPr>
            <a:r>
              <a:rPr lang="en-US" dirty="0">
                <a:latin typeface="Proxima Nova Rg" panose="02000506030000020004" pitchFamily="50" charset="0"/>
              </a:rPr>
              <a:t>95% and 85% accuracy respectively</a:t>
            </a:r>
          </a:p>
        </p:txBody>
      </p:sp>
      <p:sp>
        <p:nvSpPr>
          <p:cNvPr id="8" name="Text Placeholder 16"/>
          <p:cNvSpPr txBox="1">
            <a:spLocks/>
          </p:cNvSpPr>
          <p:nvPr/>
        </p:nvSpPr>
        <p:spPr>
          <a:xfrm>
            <a:off x="22463903" y="22453147"/>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E05529"/>
                </a:solidFill>
                <a:latin typeface="Proxima Nova Rg" panose="02000506030000020004" pitchFamily="50" charset="0"/>
              </a:rPr>
              <a:t>Mid-Joke Classification</a:t>
            </a:r>
          </a:p>
        </p:txBody>
      </p:sp>
      <p:sp>
        <p:nvSpPr>
          <p:cNvPr id="9" name="Text Placeholder 18"/>
          <p:cNvSpPr txBox="1">
            <a:spLocks/>
          </p:cNvSpPr>
          <p:nvPr/>
        </p:nvSpPr>
        <p:spPr>
          <a:xfrm>
            <a:off x="22463903" y="24061092"/>
            <a:ext cx="9418320" cy="7873950"/>
          </a:xfrm>
          <a:prstGeom prst="rect">
            <a:avLst/>
          </a:prstGeom>
        </p:spPr>
        <p:txBody>
          <a:bodyPr wrap="square" lIns="0" tIns="0" rIns="0" bIns="0">
            <a:spAutoFit/>
          </a:bodyPr>
          <a:lstStyle>
            <a:lvl1pPr marL="457200" indent="-457200" algn="l" defTabSz="4389120" rtl="0" eaLnBrk="1" latinLnBrk="0" hangingPunct="1">
              <a:lnSpc>
                <a:spcPts val="3360"/>
              </a:lnSpc>
              <a:spcBef>
                <a:spcPts val="0"/>
              </a:spcBef>
              <a:spcAft>
                <a:spcPts val="800"/>
              </a:spcAft>
              <a:buFont typeface="Arial" charset="0"/>
              <a:buChar char="•"/>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Proxima Nova Rg" panose="02000506030000020004" pitchFamily="50" charset="0"/>
              </a:rPr>
              <a:t>Bullet. </a:t>
            </a:r>
            <a:r>
              <a:rPr lang="en-US" dirty="0" err="1">
                <a:latin typeface="Proxima Nova Rg" panose="02000506030000020004" pitchFamily="50" charset="0"/>
              </a:rPr>
              <a:t>lum</a:t>
            </a:r>
            <a:r>
              <a:rPr lang="en-US" dirty="0">
                <a:latin typeface="Proxima Nova Rg" panose="02000506030000020004" pitchFamily="50" charset="0"/>
              </a:rPr>
              <a:t> </a:t>
            </a:r>
            <a:r>
              <a:rPr lang="en-US" dirty="0" err="1">
                <a:latin typeface="Proxima Nova Rg" panose="02000506030000020004" pitchFamily="50" charset="0"/>
              </a:rPr>
              <a:t>exer</a:t>
            </a:r>
            <a:r>
              <a:rPr lang="en-US" dirty="0">
                <a:latin typeface="Proxima Nova Rg" panose="02000506030000020004" pitchFamily="50" charset="0"/>
              </a:rPr>
              <a:t> </a:t>
            </a:r>
            <a:r>
              <a:rPr lang="en-US" dirty="0" err="1">
                <a:latin typeface="Proxima Nova Rg" panose="02000506030000020004" pitchFamily="50" charset="0"/>
              </a:rPr>
              <a:t>adipsustrud</a:t>
            </a:r>
            <a:r>
              <a:rPr lang="en-US" dirty="0">
                <a:latin typeface="Proxima Nova Rg" panose="02000506030000020004" pitchFamily="50" charset="0"/>
              </a:rPr>
              <a:t> </a:t>
            </a:r>
            <a:r>
              <a:rPr lang="en-US" dirty="0" err="1">
                <a:latin typeface="Proxima Nova Rg" panose="02000506030000020004" pitchFamily="50" charset="0"/>
              </a:rPr>
              <a:t>doloree</a:t>
            </a:r>
            <a:r>
              <a:rPr lang="en-US" dirty="0">
                <a:latin typeface="Proxima Nova Rg" panose="02000506030000020004" pitchFamily="50" charset="0"/>
              </a:rPr>
              <a:t> </a:t>
            </a:r>
            <a:r>
              <a:rPr lang="en-US" dirty="0" err="1">
                <a:latin typeface="Proxima Nova Rg" panose="02000506030000020004" pitchFamily="50" charset="0"/>
              </a:rPr>
              <a:t>tuerat</a:t>
            </a:r>
            <a:r>
              <a:rPr lang="en-US" dirty="0">
                <a:latin typeface="Proxima Nova Rg" panose="02000506030000020004" pitchFamily="50" charset="0"/>
              </a:rPr>
              <a:t> </a:t>
            </a:r>
            <a:r>
              <a:rPr lang="en-US" dirty="0" err="1">
                <a:latin typeface="Proxima Nova Rg" panose="02000506030000020004" pitchFamily="50" charset="0"/>
              </a:rPr>
              <a:t>lorpera</a:t>
            </a:r>
            <a:r>
              <a:rPr lang="en-US" dirty="0">
                <a:latin typeface="Proxima Nova Rg" panose="02000506030000020004" pitchFamily="50" charset="0"/>
              </a:rPr>
              <a:t> </a:t>
            </a:r>
            <a:r>
              <a:rPr lang="en-US" dirty="0" err="1">
                <a:latin typeface="Proxima Nova Rg" panose="02000506030000020004" pitchFamily="50" charset="0"/>
              </a:rPr>
              <a:t>esenibh</a:t>
            </a:r>
            <a:r>
              <a:rPr lang="en-US" dirty="0">
                <a:latin typeface="Proxima Nova Rg" panose="02000506030000020004" pitchFamily="50" charset="0"/>
              </a:rPr>
              <a:t> </a:t>
            </a:r>
            <a:r>
              <a:rPr lang="en-US" dirty="0" err="1">
                <a:latin typeface="Proxima Nova Rg" panose="02000506030000020004" pitchFamily="50" charset="0"/>
              </a:rPr>
              <a:t>eu</a:t>
            </a:r>
            <a:r>
              <a:rPr lang="en-US" dirty="0">
                <a:latin typeface="Proxima Nova Rg" panose="02000506030000020004" pitchFamily="50" charset="0"/>
              </a:rPr>
              <a:t> </a:t>
            </a:r>
            <a:r>
              <a:rPr lang="en-US" dirty="0" err="1">
                <a:latin typeface="Proxima Nova Rg" panose="02000506030000020004" pitchFamily="50" charset="0"/>
              </a:rPr>
              <a:t>faccum</a:t>
            </a:r>
            <a:r>
              <a:rPr lang="en-US" dirty="0">
                <a:latin typeface="Proxima Nova Rg" panose="02000506030000020004" pitchFamily="50" charset="0"/>
              </a:rPr>
              <a:t> </a:t>
            </a:r>
            <a:r>
              <a:rPr lang="en-US" dirty="0" err="1">
                <a:latin typeface="Proxima Nova Rg" panose="02000506030000020004" pitchFamily="50" charset="0"/>
              </a:rPr>
              <a:t>eum</a:t>
            </a:r>
            <a:r>
              <a:rPr lang="en-US" dirty="0">
                <a:latin typeface="Proxima Nova Rg" panose="02000506030000020004" pitchFamily="50" charset="0"/>
              </a:rPr>
              <a:t> </a:t>
            </a:r>
            <a:r>
              <a:rPr lang="en-US" dirty="0" err="1">
                <a:latin typeface="Proxima Nova Rg" panose="02000506030000020004" pitchFamily="50" charset="0"/>
              </a:rPr>
              <a:t>iuscili</a:t>
            </a:r>
            <a:r>
              <a:rPr lang="en-US" dirty="0">
                <a:latin typeface="Proxima Nova Rg" panose="02000506030000020004" pitchFamily="50" charset="0"/>
              </a:rPr>
              <a:t> </a:t>
            </a:r>
            <a:r>
              <a:rPr lang="en-US" dirty="0" err="1">
                <a:latin typeface="Proxima Nova Rg" panose="02000506030000020004" pitchFamily="50" charset="0"/>
              </a:rPr>
              <a:t>quamcommy</a:t>
            </a:r>
            <a:r>
              <a:rPr lang="en-US" dirty="0">
                <a:latin typeface="Proxima Nova Rg" panose="02000506030000020004" pitchFamily="50" charset="0"/>
              </a:rPr>
              <a:t> nit </a:t>
            </a:r>
            <a:r>
              <a:rPr lang="en-US" dirty="0" err="1">
                <a:latin typeface="Proxima Nova Rg" panose="02000506030000020004" pitchFamily="50" charset="0"/>
              </a:rPr>
              <a:t>lorerillut</a:t>
            </a:r>
            <a:r>
              <a:rPr lang="en-US" dirty="0">
                <a:latin typeface="Proxima Nova Rg" panose="02000506030000020004" pitchFamily="50" charset="0"/>
              </a:rPr>
              <a:t> </a:t>
            </a:r>
            <a:r>
              <a:rPr lang="en-US" dirty="0" err="1">
                <a:latin typeface="Proxima Nova Rg" panose="02000506030000020004" pitchFamily="50" charset="0"/>
              </a:rPr>
              <a:t>ullam</a:t>
            </a:r>
            <a:r>
              <a:rPr lang="en-US" dirty="0">
                <a:latin typeface="Proxima Nova Rg" panose="02000506030000020004" pitchFamily="50" charset="0"/>
              </a:rPr>
              <a:t> </a:t>
            </a:r>
            <a:r>
              <a:rPr lang="en-US" dirty="0" err="1">
                <a:latin typeface="Proxima Nova Rg" panose="02000506030000020004" pitchFamily="50" charset="0"/>
              </a:rPr>
              <a:t>quat</a:t>
            </a:r>
            <a:r>
              <a:rPr lang="en-US" dirty="0">
                <a:latin typeface="Proxima Nova Rg" panose="02000506030000020004" pitchFamily="50" charset="0"/>
              </a:rPr>
              <a:t> lore </a:t>
            </a:r>
            <a:r>
              <a:rPr lang="en-US" dirty="0" err="1">
                <a:latin typeface="Proxima Nova Rg" panose="02000506030000020004" pitchFamily="50" charset="0"/>
              </a:rPr>
              <a:t>verostrud</a:t>
            </a:r>
            <a:r>
              <a:rPr lang="en-US" dirty="0">
                <a:latin typeface="Proxima Nova Rg" panose="02000506030000020004" pitchFamily="50" charset="0"/>
              </a:rPr>
              <a:t> </a:t>
            </a:r>
            <a:r>
              <a:rPr lang="en-US" dirty="0" err="1">
                <a:latin typeface="Proxima Nova Rg" panose="02000506030000020004" pitchFamily="50" charset="0"/>
              </a:rPr>
              <a:t>ming</a:t>
            </a:r>
            <a:r>
              <a:rPr lang="en-US" dirty="0">
                <a:latin typeface="Proxima Nova Rg" panose="02000506030000020004" pitchFamily="50" charset="0"/>
              </a:rPr>
              <a:t> </a:t>
            </a:r>
            <a:r>
              <a:rPr lang="en-US" dirty="0" err="1">
                <a:latin typeface="Proxima Nova Rg" panose="02000506030000020004" pitchFamily="50" charset="0"/>
              </a:rPr>
              <a:t>faciliquisse</a:t>
            </a:r>
            <a:r>
              <a:rPr lang="en-US" dirty="0">
                <a:latin typeface="Proxima Nova Rg" panose="02000506030000020004" pitchFamily="50" charset="0"/>
              </a:rPr>
              <a:t> </a:t>
            </a:r>
            <a:r>
              <a:rPr lang="en-US" dirty="0" err="1">
                <a:latin typeface="Proxima Nova Rg" panose="02000506030000020004" pitchFamily="50" charset="0"/>
              </a:rPr>
              <a:t>modolortin</a:t>
            </a:r>
            <a:r>
              <a:rPr lang="en-US" dirty="0">
                <a:latin typeface="Proxima Nova Rg" panose="02000506030000020004" pitchFamily="50" charset="0"/>
              </a:rPr>
              <a:t> </a:t>
            </a:r>
            <a:r>
              <a:rPr lang="en-US" dirty="0" err="1">
                <a:latin typeface="Proxima Nova Rg" panose="02000506030000020004" pitchFamily="50" charset="0"/>
              </a:rPr>
              <a:t>volore</a:t>
            </a:r>
            <a:r>
              <a:rPr lang="en-US" dirty="0">
                <a:latin typeface="Proxima Nova Rg" panose="02000506030000020004" pitchFamily="50" charset="0"/>
              </a:rPr>
              <a:t> </a:t>
            </a:r>
          </a:p>
          <a:p>
            <a:pPr>
              <a:spcAft>
                <a:spcPts val="2600"/>
              </a:spcAft>
            </a:pPr>
            <a:r>
              <a:rPr lang="en-US" dirty="0" err="1">
                <a:latin typeface="Proxima Nova Rg" panose="02000506030000020004" pitchFamily="50" charset="0"/>
              </a:rPr>
              <a:t>Vel</a:t>
            </a:r>
            <a:r>
              <a:rPr lang="en-US" dirty="0">
                <a:latin typeface="Proxima Nova Rg" panose="02000506030000020004" pitchFamily="50" charset="0"/>
              </a:rPr>
              <a:t> et </a:t>
            </a:r>
            <a:r>
              <a:rPr lang="en-US" dirty="0" err="1">
                <a:latin typeface="Proxima Nova Rg" panose="02000506030000020004" pitchFamily="50" charset="0"/>
              </a:rPr>
              <a:t>vel</a:t>
            </a:r>
            <a:r>
              <a:rPr lang="en-US" dirty="0">
                <a:latin typeface="Proxima Nova Rg" panose="02000506030000020004" pitchFamily="50" charset="0"/>
              </a:rPr>
              <a:t> </a:t>
            </a:r>
            <a:r>
              <a:rPr lang="en-US" dirty="0" err="1">
                <a:latin typeface="Proxima Nova Rg" panose="02000506030000020004" pitchFamily="50" charset="0"/>
              </a:rPr>
              <a:t>dionsenit</a:t>
            </a:r>
            <a:r>
              <a:rPr lang="en-US" dirty="0">
                <a:latin typeface="Proxima Nova Rg" panose="02000506030000020004" pitchFamily="50" charset="0"/>
              </a:rPr>
              <a:t> </a:t>
            </a:r>
            <a:r>
              <a:rPr lang="en-US" dirty="0" err="1">
                <a:latin typeface="Proxima Nova Rg" panose="02000506030000020004" pitchFamily="50" charset="0"/>
              </a:rPr>
              <a:t>adit</a:t>
            </a:r>
            <a:r>
              <a:rPr lang="en-US" dirty="0">
                <a:latin typeface="Proxima Nova Rg" panose="02000506030000020004" pitchFamily="50" charset="0"/>
              </a:rPr>
              <a:t>, </a:t>
            </a:r>
            <a:r>
              <a:rPr lang="en-US" dirty="0" err="1">
                <a:latin typeface="Proxima Nova Rg" panose="02000506030000020004" pitchFamily="50" charset="0"/>
              </a:rPr>
              <a:t>consenim</a:t>
            </a:r>
            <a:r>
              <a:rPr lang="en-US" dirty="0">
                <a:latin typeface="Proxima Nova Rg" panose="02000506030000020004" pitchFamily="50" charset="0"/>
              </a:rPr>
              <a:t> </a:t>
            </a:r>
            <a:r>
              <a:rPr lang="en-US" dirty="0" err="1">
                <a:latin typeface="Proxima Nova Rg" panose="02000506030000020004" pitchFamily="50" charset="0"/>
              </a:rPr>
              <a:t>zzrillute</a:t>
            </a:r>
            <a:r>
              <a:rPr lang="en-US" dirty="0">
                <a:latin typeface="Proxima Nova Rg" panose="02000506030000020004" pitchFamily="50" charset="0"/>
              </a:rPr>
              <a:t> el </a:t>
            </a:r>
            <a:r>
              <a:rPr lang="en-US" dirty="0" err="1">
                <a:latin typeface="Proxima Nova Rg" panose="02000506030000020004" pitchFamily="50" charset="0"/>
              </a:rPr>
              <a:t>euguerostie</a:t>
            </a:r>
            <a:r>
              <a:rPr lang="en-US" dirty="0">
                <a:latin typeface="Proxima Nova Rg" panose="02000506030000020004" pitchFamily="50" charset="0"/>
              </a:rPr>
              <a:t> </a:t>
            </a:r>
            <a:r>
              <a:rPr lang="en-US" dirty="0" err="1">
                <a:latin typeface="Proxima Nova Rg" panose="02000506030000020004" pitchFamily="50" charset="0"/>
              </a:rPr>
              <a:t>faci</a:t>
            </a:r>
            <a:r>
              <a:rPr lang="en-US" dirty="0">
                <a:latin typeface="Proxima Nova Rg" panose="02000506030000020004" pitchFamily="50" charset="0"/>
              </a:rPr>
              <a:t> </a:t>
            </a:r>
            <a:r>
              <a:rPr lang="en-US" dirty="0" err="1">
                <a:latin typeface="Proxima Nova Rg" panose="02000506030000020004" pitchFamily="50" charset="0"/>
              </a:rPr>
              <a:t>bla</a:t>
            </a:r>
            <a:r>
              <a:rPr lang="en-US" dirty="0">
                <a:latin typeface="Proxima Nova Rg" panose="02000506030000020004" pitchFamily="50" charset="0"/>
              </a:rPr>
              <a:t> </a:t>
            </a:r>
            <a:r>
              <a:rPr lang="en-US" dirty="0" err="1">
                <a:latin typeface="Proxima Nova Rg" panose="02000506030000020004" pitchFamily="50" charset="0"/>
              </a:rPr>
              <a:t>conse</a:t>
            </a:r>
            <a:r>
              <a:rPr lang="en-US" dirty="0">
                <a:latin typeface="Proxima Nova Rg" panose="02000506030000020004" pitchFamily="50" charset="0"/>
              </a:rPr>
              <a:t> ad </a:t>
            </a:r>
            <a:r>
              <a:rPr lang="en-US" dirty="0" err="1">
                <a:latin typeface="Proxima Nova Rg" panose="02000506030000020004" pitchFamily="50" charset="0"/>
              </a:rPr>
              <a:t>essi</a:t>
            </a:r>
            <a:r>
              <a:rPr lang="en-US" dirty="0">
                <a:latin typeface="Proxima Nova Rg" panose="02000506030000020004" pitchFamily="50" charset="0"/>
              </a:rPr>
              <a:t>. </a:t>
            </a:r>
            <a:r>
              <a:rPr lang="en-US" dirty="0" err="1">
                <a:latin typeface="Proxima Nova Rg" panose="02000506030000020004" pitchFamily="50" charset="0"/>
              </a:rPr>
              <a:t>Vel</a:t>
            </a:r>
            <a:r>
              <a:rPr lang="en-US" dirty="0">
                <a:latin typeface="Proxima Nova Rg" panose="02000506030000020004" pitchFamily="50" charset="0"/>
              </a:rPr>
              <a:t> et </a:t>
            </a:r>
            <a:r>
              <a:rPr lang="en-US" dirty="0" err="1">
                <a:latin typeface="Proxima Nova Rg" panose="02000506030000020004" pitchFamily="50" charset="0"/>
              </a:rPr>
              <a:t>vel</a:t>
            </a:r>
            <a:r>
              <a:rPr lang="en-US" dirty="0">
                <a:latin typeface="Proxima Nova Rg" panose="02000506030000020004" pitchFamily="50" charset="0"/>
              </a:rPr>
              <a:t> </a:t>
            </a:r>
            <a:r>
              <a:rPr lang="en-US" dirty="0" err="1">
                <a:latin typeface="Proxima Nova Rg" panose="02000506030000020004" pitchFamily="50" charset="0"/>
              </a:rPr>
              <a:t>dionsenit</a:t>
            </a:r>
            <a:r>
              <a:rPr lang="en-US" dirty="0">
                <a:latin typeface="Proxima Nova Rg" panose="02000506030000020004" pitchFamily="50" charset="0"/>
              </a:rPr>
              <a:t> </a:t>
            </a:r>
            <a:r>
              <a:rPr lang="en-US" dirty="0" err="1">
                <a:latin typeface="Proxima Nova Rg" panose="02000506030000020004" pitchFamily="50" charset="0"/>
              </a:rPr>
              <a:t>adit</a:t>
            </a:r>
            <a:r>
              <a:rPr lang="en-US" dirty="0">
                <a:latin typeface="Proxima Nova Rg" panose="02000506030000020004" pitchFamily="50" charset="0"/>
              </a:rPr>
              <a:t>, </a:t>
            </a:r>
            <a:r>
              <a:rPr lang="en-US" dirty="0" err="1">
                <a:latin typeface="Proxima Nova Rg" panose="02000506030000020004" pitchFamily="50" charset="0"/>
              </a:rPr>
              <a:t>consenim</a:t>
            </a:r>
            <a:r>
              <a:rPr lang="en-US" dirty="0">
                <a:latin typeface="Proxima Nova Rg" panose="02000506030000020004" pitchFamily="50" charset="0"/>
              </a:rPr>
              <a:t> </a:t>
            </a:r>
            <a:r>
              <a:rPr lang="en-US" dirty="0" err="1">
                <a:latin typeface="Proxima Nova Rg" panose="02000506030000020004" pitchFamily="50" charset="0"/>
              </a:rPr>
              <a:t>zzrillute</a:t>
            </a:r>
            <a:r>
              <a:rPr lang="en-US" dirty="0">
                <a:latin typeface="Proxima Nova Rg" panose="02000506030000020004" pitchFamily="50" charset="0"/>
              </a:rPr>
              <a:t> el </a:t>
            </a:r>
            <a:r>
              <a:rPr lang="en-US" dirty="0" err="1">
                <a:latin typeface="Proxima Nova Rg" panose="02000506030000020004" pitchFamily="50" charset="0"/>
              </a:rPr>
              <a:t>euguerostie</a:t>
            </a:r>
            <a:r>
              <a:rPr lang="en-US" dirty="0">
                <a:latin typeface="Proxima Nova Rg" panose="02000506030000020004" pitchFamily="50" charset="0"/>
              </a:rPr>
              <a:t> </a:t>
            </a:r>
            <a:r>
              <a:rPr lang="en-US" dirty="0" err="1">
                <a:latin typeface="Proxima Nova Rg" panose="02000506030000020004" pitchFamily="50" charset="0"/>
              </a:rPr>
              <a:t>faci</a:t>
            </a:r>
            <a:r>
              <a:rPr lang="en-US" dirty="0">
                <a:latin typeface="Proxima Nova Rg" panose="02000506030000020004" pitchFamily="50" charset="0"/>
              </a:rPr>
              <a:t> </a:t>
            </a:r>
            <a:r>
              <a:rPr lang="en-US" dirty="0" err="1">
                <a:latin typeface="Proxima Nova Rg" panose="02000506030000020004" pitchFamily="50" charset="0"/>
              </a:rPr>
              <a:t>bla</a:t>
            </a:r>
            <a:r>
              <a:rPr lang="en-US" dirty="0">
                <a:latin typeface="Proxima Nova Rg" panose="02000506030000020004" pitchFamily="50" charset="0"/>
              </a:rPr>
              <a:t> </a:t>
            </a:r>
            <a:r>
              <a:rPr lang="en-US" dirty="0" err="1">
                <a:latin typeface="Proxima Nova Rg" panose="02000506030000020004" pitchFamily="50" charset="0"/>
              </a:rPr>
              <a:t>conse</a:t>
            </a:r>
            <a:r>
              <a:rPr lang="en-US" dirty="0">
                <a:latin typeface="Proxima Nova Rg" panose="02000506030000020004" pitchFamily="50" charset="0"/>
              </a:rPr>
              <a:t> </a:t>
            </a:r>
            <a:r>
              <a:rPr lang="en-US" dirty="0" err="1">
                <a:latin typeface="Proxima Nova Rg" panose="02000506030000020004" pitchFamily="50" charset="0"/>
              </a:rPr>
              <a:t>dolore</a:t>
            </a:r>
            <a:r>
              <a:rPr lang="en-US" dirty="0">
                <a:latin typeface="Proxima Nova Rg" panose="02000506030000020004" pitchFamily="50" charset="0"/>
              </a:rPr>
              <a:t> </a:t>
            </a:r>
            <a:r>
              <a:rPr lang="en-US" dirty="0" err="1">
                <a:latin typeface="Proxima Nova Rg" panose="02000506030000020004" pitchFamily="50" charset="0"/>
              </a:rPr>
              <a:t>tet</a:t>
            </a:r>
            <a:r>
              <a:rPr lang="en-US" dirty="0">
                <a:latin typeface="Proxima Nova Rg" panose="02000506030000020004" pitchFamily="50" charset="0"/>
              </a:rPr>
              <a:t>, </a:t>
            </a:r>
            <a:r>
              <a:rPr lang="en-US" dirty="0" err="1">
                <a:latin typeface="Proxima Nova Rg" panose="02000506030000020004" pitchFamily="50" charset="0"/>
              </a:rPr>
              <a:t>volobor</a:t>
            </a:r>
            <a:r>
              <a:rPr lang="en-US" dirty="0">
                <a:latin typeface="Proxima Nova Rg" panose="02000506030000020004" pitchFamily="50" charset="0"/>
              </a:rPr>
              <a:t> </a:t>
            </a:r>
            <a:r>
              <a:rPr lang="en-US" dirty="0" err="1">
                <a:latin typeface="Proxima Nova Rg" panose="02000506030000020004" pitchFamily="50" charset="0"/>
              </a:rPr>
              <a:t>si</a:t>
            </a:r>
            <a:r>
              <a:rPr lang="en-US" dirty="0">
                <a:latin typeface="Proxima Nova Rg" panose="02000506030000020004" pitchFamily="50" charset="0"/>
              </a:rPr>
              <a:t>.</a:t>
            </a:r>
          </a:p>
          <a:p>
            <a:pPr>
              <a:spcAft>
                <a:spcPts val="2600"/>
              </a:spcAft>
            </a:pPr>
            <a:r>
              <a:rPr lang="en-US" dirty="0">
                <a:latin typeface="Proxima Nova Rg" panose="02000506030000020004" pitchFamily="50" charset="0"/>
              </a:rPr>
              <a:t>Lore del </a:t>
            </a:r>
            <a:r>
              <a:rPr lang="en-US" dirty="0" err="1">
                <a:latin typeface="Proxima Nova Rg" panose="02000506030000020004" pitchFamily="50" charset="0"/>
              </a:rPr>
              <a:t>utatis</a:t>
            </a:r>
            <a:r>
              <a:rPr lang="en-US" dirty="0">
                <a:latin typeface="Proxima Nova Rg" panose="02000506030000020004" pitchFamily="50" charset="0"/>
              </a:rPr>
              <a:t> </a:t>
            </a:r>
            <a:r>
              <a:rPr lang="en-US" dirty="0" err="1">
                <a:latin typeface="Proxima Nova Rg" panose="02000506030000020004" pitchFamily="50" charset="0"/>
              </a:rPr>
              <a:t>amcorpercin</a:t>
            </a:r>
            <a:r>
              <a:rPr lang="en-US" dirty="0">
                <a:latin typeface="Proxima Nova Rg" panose="02000506030000020004" pitchFamily="50" charset="0"/>
              </a:rPr>
              <a:t> </a:t>
            </a:r>
            <a:r>
              <a:rPr lang="en-US" dirty="0" err="1">
                <a:latin typeface="Proxima Nova Rg" panose="02000506030000020004" pitchFamily="50" charset="0"/>
              </a:rPr>
              <a:t>henim</a:t>
            </a:r>
            <a:r>
              <a:rPr lang="en-US" dirty="0">
                <a:latin typeface="Proxima Nova Rg" panose="02000506030000020004" pitchFamily="50" charset="0"/>
              </a:rPr>
              <a:t> </a:t>
            </a:r>
            <a:r>
              <a:rPr lang="en-US" dirty="0" err="1">
                <a:latin typeface="Proxima Nova Rg" panose="02000506030000020004" pitchFamily="50" charset="0"/>
              </a:rPr>
              <a:t>riliq</a:t>
            </a:r>
            <a:r>
              <a:rPr lang="en-US" dirty="0">
                <a:latin typeface="Proxima Nova Rg" panose="02000506030000020004" pitchFamily="50" charset="0"/>
              </a:rPr>
              <a:t> </a:t>
            </a:r>
            <a:r>
              <a:rPr lang="en-US" dirty="0" err="1">
                <a:latin typeface="Proxima Nova Rg" panose="02000506030000020004" pitchFamily="50" charset="0"/>
              </a:rPr>
              <a:t>uismodo</a:t>
            </a:r>
            <a:r>
              <a:rPr lang="en-US" dirty="0">
                <a:latin typeface="Proxima Nova Rg" panose="02000506030000020004" pitchFamily="50" charset="0"/>
              </a:rPr>
              <a:t> </a:t>
            </a:r>
            <a:r>
              <a:rPr lang="en-US" dirty="0" err="1">
                <a:latin typeface="Proxima Nova Rg" panose="02000506030000020004" pitchFamily="50" charset="0"/>
              </a:rPr>
              <a:t>leniat</a:t>
            </a:r>
            <a:r>
              <a:rPr lang="en-US" dirty="0">
                <a:latin typeface="Proxima Nova Rg" panose="02000506030000020004" pitchFamily="50" charset="0"/>
              </a:rPr>
              <a:t> </a:t>
            </a:r>
            <a:r>
              <a:rPr lang="en-US" dirty="0" err="1">
                <a:latin typeface="Proxima Nova Rg" panose="02000506030000020004" pitchFamily="50" charset="0"/>
              </a:rPr>
              <a:t>aciduisl</a:t>
            </a:r>
            <a:r>
              <a:rPr lang="en-US" dirty="0">
                <a:latin typeface="Proxima Nova Rg" panose="02000506030000020004" pitchFamily="50" charset="0"/>
              </a:rPr>
              <a:t> </a:t>
            </a:r>
            <a:r>
              <a:rPr lang="en-US" dirty="0" err="1">
                <a:latin typeface="Proxima Nova Rg" panose="02000506030000020004" pitchFamily="50" charset="0"/>
              </a:rPr>
              <a:t>il</a:t>
            </a:r>
            <a:r>
              <a:rPr lang="en-US" dirty="0">
                <a:latin typeface="Proxima Nova Rg" panose="02000506030000020004" pitchFamily="50" charset="0"/>
              </a:rPr>
              <a:t> </a:t>
            </a:r>
            <a:r>
              <a:rPr lang="en-US" dirty="0" err="1">
                <a:latin typeface="Proxima Nova Rg" panose="02000506030000020004" pitchFamily="50" charset="0"/>
              </a:rPr>
              <a:t>eugait</a:t>
            </a:r>
            <a:r>
              <a:rPr lang="en-US" dirty="0">
                <a:latin typeface="Proxima Nova Rg" panose="02000506030000020004" pitchFamily="50" charset="0"/>
              </a:rPr>
              <a:t> </a:t>
            </a:r>
            <a:r>
              <a:rPr lang="en-US" dirty="0" err="1">
                <a:latin typeface="Proxima Nova Rg" panose="02000506030000020004" pitchFamily="50" charset="0"/>
              </a:rPr>
              <a:t>velis</a:t>
            </a:r>
            <a:r>
              <a:rPr lang="en-US" dirty="0">
                <a:latin typeface="Proxima Nova Rg" panose="02000506030000020004" pitchFamily="50" charset="0"/>
              </a:rPr>
              <a:t> </a:t>
            </a:r>
            <a:r>
              <a:rPr lang="en-US" dirty="0" err="1">
                <a:latin typeface="Proxima Nova Rg" panose="02000506030000020004" pitchFamily="50" charset="0"/>
              </a:rPr>
              <a:t>nos</a:t>
            </a:r>
            <a:r>
              <a:rPr lang="en-US" dirty="0">
                <a:latin typeface="Proxima Nova Rg" panose="02000506030000020004" pitchFamily="50" charset="0"/>
              </a:rPr>
              <a:t> alit prat ad </a:t>
            </a:r>
            <a:r>
              <a:rPr lang="en-US" dirty="0" err="1">
                <a:latin typeface="Proxima Nova Rg" panose="02000506030000020004" pitchFamily="50" charset="0"/>
              </a:rPr>
              <a:t>tions</a:t>
            </a:r>
            <a:r>
              <a:rPr lang="en-US" dirty="0">
                <a:latin typeface="Proxima Nova Rg" panose="02000506030000020004" pitchFamily="50" charset="0"/>
              </a:rPr>
              <a:t> et </a:t>
            </a:r>
            <a:r>
              <a:rPr lang="en-US" dirty="0" err="1">
                <a:latin typeface="Proxima Nova Rg" panose="02000506030000020004" pitchFamily="50" charset="0"/>
              </a:rPr>
              <a:t>vel</a:t>
            </a:r>
            <a:r>
              <a:rPr lang="en-US" dirty="0">
                <a:latin typeface="Proxima Nova Rg" panose="02000506030000020004" pitchFamily="50" charset="0"/>
              </a:rPr>
              <a:t> </a:t>
            </a:r>
            <a:r>
              <a:rPr lang="en-US" dirty="0" err="1">
                <a:latin typeface="Proxima Nova Rg" panose="02000506030000020004" pitchFamily="50" charset="0"/>
              </a:rPr>
              <a:t>euguerostie</a:t>
            </a:r>
            <a:r>
              <a:rPr lang="en-US" dirty="0">
                <a:latin typeface="Proxima Nova Rg" panose="02000506030000020004" pitchFamily="50" charset="0"/>
              </a:rPr>
              <a:t> </a:t>
            </a:r>
            <a:r>
              <a:rPr lang="en-US" dirty="0" err="1">
                <a:latin typeface="Proxima Nova Rg" panose="02000506030000020004" pitchFamily="50" charset="0"/>
              </a:rPr>
              <a:t>dolore</a:t>
            </a:r>
            <a:r>
              <a:rPr lang="en-US" dirty="0">
                <a:latin typeface="Proxima Nova Rg" panose="02000506030000020004" pitchFamily="50" charset="0"/>
              </a:rPr>
              <a:t> </a:t>
            </a:r>
            <a:r>
              <a:rPr lang="en-US" dirty="0" err="1">
                <a:latin typeface="Proxima Nova Rg" panose="02000506030000020004" pitchFamily="50" charset="0"/>
              </a:rPr>
              <a:t>tet</a:t>
            </a:r>
            <a:r>
              <a:rPr lang="en-US" dirty="0">
                <a:latin typeface="Proxima Nova Rg" panose="02000506030000020004" pitchFamily="50" charset="0"/>
              </a:rPr>
              <a:t>, </a:t>
            </a:r>
            <a:r>
              <a:rPr lang="en-US" dirty="0" err="1">
                <a:latin typeface="Proxima Nova Rg" panose="02000506030000020004" pitchFamily="50" charset="0"/>
              </a:rPr>
              <a:t>volobor</a:t>
            </a:r>
            <a:r>
              <a:rPr lang="en-US" dirty="0">
                <a:latin typeface="Proxima Nova Rg" panose="02000506030000020004" pitchFamily="50" charset="0"/>
              </a:rPr>
              <a:t> </a:t>
            </a:r>
            <a:r>
              <a:rPr lang="en-US" dirty="0" err="1">
                <a:latin typeface="Proxima Nova Rg" panose="02000506030000020004" pitchFamily="50" charset="0"/>
              </a:rPr>
              <a:t>si</a:t>
            </a:r>
            <a:r>
              <a:rPr lang="en-US" dirty="0">
                <a:latin typeface="Proxima Nova Rg" panose="02000506030000020004" pitchFamily="50" charset="0"/>
              </a:rPr>
              <a:t>.</a:t>
            </a:r>
          </a:p>
          <a:p>
            <a:pPr>
              <a:spcAft>
                <a:spcPts val="2600"/>
              </a:spcAft>
            </a:pPr>
            <a:r>
              <a:rPr lang="en-US" dirty="0">
                <a:latin typeface="Proxima Nova Rg" panose="02000506030000020004" pitchFamily="50" charset="0"/>
              </a:rPr>
              <a:t>Sim ipsum </a:t>
            </a:r>
            <a:r>
              <a:rPr lang="en-US" dirty="0" err="1">
                <a:latin typeface="Proxima Nova Rg" panose="02000506030000020004" pitchFamily="50" charset="0"/>
              </a:rPr>
              <a:t>dolorem</a:t>
            </a:r>
            <a:r>
              <a:rPr lang="en-US" dirty="0">
                <a:latin typeface="Proxima Nova Rg" panose="02000506030000020004" pitchFamily="50" charset="0"/>
              </a:rPr>
              <a:t> </a:t>
            </a:r>
            <a:r>
              <a:rPr lang="en-US" dirty="0" err="1">
                <a:latin typeface="Proxima Nova Rg" panose="02000506030000020004" pitchFamily="50" charset="0"/>
              </a:rPr>
              <a:t>velis</a:t>
            </a:r>
            <a:r>
              <a:rPr lang="en-US" dirty="0">
                <a:latin typeface="Proxima Nova Rg" panose="02000506030000020004" pitchFamily="50" charset="0"/>
              </a:rPr>
              <a:t> </a:t>
            </a:r>
            <a:r>
              <a:rPr lang="en-US" dirty="0" err="1">
                <a:latin typeface="Proxima Nova Rg" panose="02000506030000020004" pitchFamily="50" charset="0"/>
              </a:rPr>
              <a:t>aut</a:t>
            </a:r>
            <a:r>
              <a:rPr lang="en-US" dirty="0">
                <a:latin typeface="Proxima Nova Rg" panose="02000506030000020004" pitchFamily="50" charset="0"/>
              </a:rPr>
              <a:t> </a:t>
            </a:r>
            <a:r>
              <a:rPr lang="en-US" dirty="0" err="1">
                <a:latin typeface="Proxima Nova Rg" panose="02000506030000020004" pitchFamily="50" charset="0"/>
              </a:rPr>
              <a:t>vulputpat</a:t>
            </a:r>
            <a:r>
              <a:rPr lang="en-US" dirty="0">
                <a:latin typeface="Proxima Nova Rg" panose="02000506030000020004" pitchFamily="50" charset="0"/>
              </a:rPr>
              <a:t> </a:t>
            </a:r>
            <a:r>
              <a:rPr lang="en-US" dirty="0" err="1">
                <a:latin typeface="Proxima Nova Rg" panose="02000506030000020004" pitchFamily="50" charset="0"/>
              </a:rPr>
              <a:t>eu</a:t>
            </a:r>
            <a:r>
              <a:rPr lang="en-US" dirty="0">
                <a:latin typeface="Proxima Nova Rg" panose="02000506030000020004" pitchFamily="50" charset="0"/>
              </a:rPr>
              <a:t> </a:t>
            </a:r>
            <a:r>
              <a:rPr lang="en-US" dirty="0" err="1">
                <a:latin typeface="Proxima Nova Rg" panose="02000506030000020004" pitchFamily="50" charset="0"/>
              </a:rPr>
              <a:t>facilit</a:t>
            </a:r>
            <a:r>
              <a:rPr lang="en-US" dirty="0">
                <a:latin typeface="Proxima Nova Rg" panose="02000506030000020004" pitchFamily="50" charset="0"/>
              </a:rPr>
              <a:t> am </a:t>
            </a:r>
            <a:r>
              <a:rPr lang="en-US" dirty="0" err="1">
                <a:latin typeface="Proxima Nova Rg" panose="02000506030000020004" pitchFamily="50" charset="0"/>
              </a:rPr>
              <a:t>delestrud</a:t>
            </a:r>
            <a:r>
              <a:rPr lang="en-US" dirty="0">
                <a:latin typeface="Proxima Nova Rg" panose="02000506030000020004" pitchFamily="50" charset="0"/>
              </a:rPr>
              <a:t> </a:t>
            </a:r>
            <a:r>
              <a:rPr lang="en-US" dirty="0" err="1">
                <a:latin typeface="Proxima Nova Rg" panose="02000506030000020004" pitchFamily="50" charset="0"/>
              </a:rPr>
              <a:t>eui</a:t>
            </a:r>
            <a:r>
              <a:rPr lang="en-US" dirty="0">
                <a:latin typeface="Proxima Nova Rg" panose="02000506030000020004" pitchFamily="50" charset="0"/>
              </a:rPr>
              <a:t> </a:t>
            </a:r>
            <a:r>
              <a:rPr lang="en-US" dirty="0" err="1">
                <a:latin typeface="Proxima Nova Rg" panose="02000506030000020004" pitchFamily="50" charset="0"/>
              </a:rPr>
              <a:t>blan</a:t>
            </a:r>
            <a:r>
              <a:rPr lang="en-US" dirty="0">
                <a:latin typeface="Proxima Nova Rg" panose="02000506030000020004" pitchFamily="50" charset="0"/>
              </a:rPr>
              <a:t> </a:t>
            </a:r>
            <a:r>
              <a:rPr lang="en-US" dirty="0" err="1">
                <a:latin typeface="Proxima Nova Rg" panose="02000506030000020004" pitchFamily="50" charset="0"/>
              </a:rPr>
              <a:t>vendre</a:t>
            </a:r>
            <a:r>
              <a:rPr lang="en-US" dirty="0">
                <a:latin typeface="Proxima Nova Rg" panose="02000506030000020004" pitchFamily="50" charset="0"/>
              </a:rPr>
              <a:t> </a:t>
            </a:r>
            <a:r>
              <a:rPr lang="en-US" dirty="0" err="1">
                <a:latin typeface="Proxima Nova Rg" panose="02000506030000020004" pitchFamily="50" charset="0"/>
              </a:rPr>
              <a:t>elisisc</a:t>
            </a:r>
            <a:r>
              <a:rPr lang="en-US" dirty="0">
                <a:latin typeface="Proxima Nova Rg" panose="02000506030000020004" pitchFamily="50" charset="0"/>
              </a:rPr>
              <a:t> </a:t>
            </a:r>
            <a:r>
              <a:rPr lang="en-US" dirty="0" err="1">
                <a:latin typeface="Proxima Nova Rg" panose="02000506030000020004" pitchFamily="50" charset="0"/>
              </a:rPr>
              <a:t>illaorp</a:t>
            </a:r>
            <a:r>
              <a:rPr lang="en-US" dirty="0">
                <a:latin typeface="Proxima Nova Rg" panose="02000506030000020004" pitchFamily="50" charset="0"/>
              </a:rPr>
              <a:t> </a:t>
            </a:r>
            <a:r>
              <a:rPr lang="en-US" dirty="0" err="1">
                <a:latin typeface="Proxima Nova Rg" panose="02000506030000020004" pitchFamily="50" charset="0"/>
              </a:rPr>
              <a:t>ercilisi</a:t>
            </a:r>
            <a:r>
              <a:rPr lang="en-US" dirty="0">
                <a:latin typeface="Proxima Nova Rg" panose="02000506030000020004" pitchFamily="50" charset="0"/>
              </a:rPr>
              <a:t> </a:t>
            </a:r>
            <a:r>
              <a:rPr lang="en-US" dirty="0" err="1">
                <a:latin typeface="Proxima Nova Rg" panose="02000506030000020004" pitchFamily="50" charset="0"/>
              </a:rPr>
              <a:t>blan</a:t>
            </a:r>
            <a:r>
              <a:rPr lang="en-US" dirty="0">
                <a:latin typeface="Proxima Nova Rg" panose="02000506030000020004" pitchFamily="50" charset="0"/>
              </a:rPr>
              <a:t> </a:t>
            </a:r>
            <a:r>
              <a:rPr lang="en-US" dirty="0" err="1">
                <a:latin typeface="Proxima Nova Rg" panose="02000506030000020004" pitchFamily="50" charset="0"/>
              </a:rPr>
              <a:t>eu</a:t>
            </a:r>
            <a:r>
              <a:rPr lang="en-US" dirty="0">
                <a:latin typeface="Proxima Nova Rg" panose="02000506030000020004" pitchFamily="50" charset="0"/>
              </a:rPr>
              <a:t> </a:t>
            </a:r>
            <a:r>
              <a:rPr lang="en-US" dirty="0" err="1">
                <a:latin typeface="Proxima Nova Rg" panose="02000506030000020004" pitchFamily="50" charset="0"/>
              </a:rPr>
              <a:t>amconsequat</a:t>
            </a:r>
            <a:r>
              <a:rPr lang="en-US" dirty="0">
                <a:latin typeface="Proxima Nova Rg" panose="02000506030000020004" pitchFamily="50" charset="0"/>
              </a:rPr>
              <a:t>, </a:t>
            </a:r>
            <a:r>
              <a:rPr lang="en-US" dirty="0" err="1">
                <a:latin typeface="Proxima Nova Rg" panose="02000506030000020004" pitchFamily="50" charset="0"/>
              </a:rPr>
              <a:t>senisi</a:t>
            </a:r>
            <a:r>
              <a:rPr lang="en-US" dirty="0">
                <a:latin typeface="Proxima Nova Rg" panose="02000506030000020004" pitchFamily="50" charset="0"/>
              </a:rPr>
              <a:t>.</a:t>
            </a:r>
          </a:p>
          <a:p>
            <a:pPr marL="0" indent="0">
              <a:spcAft>
                <a:spcPts val="2600"/>
              </a:spcAft>
              <a:buNone/>
            </a:pPr>
            <a:endParaRPr lang="en-US" dirty="0">
              <a:latin typeface="Proxima Nova Rg" panose="02000506030000020004" pitchFamily="50" charset="0"/>
            </a:endParaRPr>
          </a:p>
        </p:txBody>
      </p:sp>
      <p:sp>
        <p:nvSpPr>
          <p:cNvPr id="10" name="Text Placeholder 16"/>
          <p:cNvSpPr txBox="1">
            <a:spLocks/>
          </p:cNvSpPr>
          <p:nvPr/>
        </p:nvSpPr>
        <p:spPr>
          <a:xfrm>
            <a:off x="1931989" y="346391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FFFFFF"/>
                </a:solidFill>
                <a:latin typeface="Proxima Nova Rg" panose="02000506030000020004" pitchFamily="50" charset="0"/>
              </a:rPr>
              <a:t>Background</a:t>
            </a:r>
          </a:p>
        </p:txBody>
      </p:sp>
      <p:sp>
        <p:nvSpPr>
          <p:cNvPr id="11" name="Text Placeholder 18"/>
          <p:cNvSpPr txBox="1">
            <a:spLocks/>
          </p:cNvSpPr>
          <p:nvPr/>
        </p:nvSpPr>
        <p:spPr>
          <a:xfrm>
            <a:off x="1964266" y="4382714"/>
            <a:ext cx="7828351" cy="4792594"/>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solidFill>
                  <a:schemeClr val="bg1"/>
                </a:solidFill>
                <a:latin typeface="Proxima Nova Rg" panose="02000506030000020004" pitchFamily="50" charset="0"/>
                <a:ea typeface="Verdana" charset="0"/>
                <a:cs typeface="Verdana" charset="0"/>
              </a:rPr>
              <a:t>As human-robot interactions become increasingly commonplace it is important to make the experience feel natural. By studying the ability of a robotic comedian to perceive social cues from an audience and adjust its behavior appropriately insight can be gained into how interpersonal communications between robots and humans can be improved. Our project will study the ability of a robot to determine how well a joke is received based on the laughter it hears and seek ways to improve the success rate of its analysis.</a:t>
            </a:r>
          </a:p>
        </p:txBody>
      </p:sp>
      <p:sp>
        <p:nvSpPr>
          <p:cNvPr id="12" name="Title 1"/>
          <p:cNvSpPr txBox="1">
            <a:spLocks/>
          </p:cNvSpPr>
          <p:nvPr/>
        </p:nvSpPr>
        <p:spPr>
          <a:xfrm>
            <a:off x="12292012" y="3463917"/>
            <a:ext cx="19544200"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Building More Self-Aware Everyday Robots</a:t>
            </a:r>
          </a:p>
        </p:txBody>
      </p:sp>
      <p:sp>
        <p:nvSpPr>
          <p:cNvPr id="13" name="Subtitle 2"/>
          <p:cNvSpPr txBox="1">
            <a:spLocks/>
          </p:cNvSpPr>
          <p:nvPr/>
        </p:nvSpPr>
        <p:spPr>
          <a:xfrm>
            <a:off x="12292012" y="6774873"/>
            <a:ext cx="19544199" cy="4808863"/>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Proxima Nova Th" panose="02000506030000020004" pitchFamily="50" charset="0"/>
                <a:ea typeface="Georgia" charset="0"/>
                <a:cs typeface="Georgia" charset="0"/>
              </a:rPr>
              <a:t>[Insert thing here (Something </a:t>
            </a:r>
            <a:r>
              <a:rPr lang="en-US" dirty="0" err="1">
                <a:latin typeface="Proxima Nova Th" panose="02000506030000020004" pitchFamily="50" charset="0"/>
                <a:ea typeface="Georgia" charset="0"/>
                <a:cs typeface="Georgia" charset="0"/>
              </a:rPr>
              <a:t>something</a:t>
            </a:r>
            <a:r>
              <a:rPr lang="en-US" dirty="0">
                <a:latin typeface="Proxima Nova Th" panose="02000506030000020004" pitchFamily="50" charset="0"/>
                <a:ea typeface="Georgia" charset="0"/>
                <a:cs typeface="Georgia" charset="0"/>
              </a:rPr>
              <a:t> robot comedy)]</a:t>
            </a:r>
          </a:p>
        </p:txBody>
      </p:sp>
      <p:sp>
        <p:nvSpPr>
          <p:cNvPr id="14" name="Text Placeholder 16"/>
          <p:cNvSpPr txBox="1">
            <a:spLocks/>
          </p:cNvSpPr>
          <p:nvPr/>
        </p:nvSpPr>
        <p:spPr>
          <a:xfrm>
            <a:off x="33974428" y="346391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FFFFFF"/>
                </a:solidFill>
                <a:latin typeface="Proxima Nova Rg" panose="02000506030000020004" pitchFamily="50" charset="0"/>
              </a:rPr>
              <a:t>Team </a:t>
            </a:r>
            <a:r>
              <a:rPr lang="en-US" b="1" dirty="0" err="1">
                <a:solidFill>
                  <a:srgbClr val="FFFFFF"/>
                </a:solidFill>
                <a:latin typeface="Proxima Nova Rg" panose="02000506030000020004" pitchFamily="50" charset="0"/>
              </a:rPr>
              <a:t>MEmbers</a:t>
            </a:r>
            <a:endParaRPr lang="en-US" b="1" dirty="0">
              <a:solidFill>
                <a:srgbClr val="FFFFFF"/>
              </a:solidFill>
              <a:latin typeface="Proxima Nova Rg" panose="02000506030000020004" pitchFamily="50" charset="0"/>
            </a:endParaRPr>
          </a:p>
        </p:txBody>
      </p:sp>
      <p:sp>
        <p:nvSpPr>
          <p:cNvPr id="15" name="Text Placeholder 18"/>
          <p:cNvSpPr txBox="1">
            <a:spLocks/>
          </p:cNvSpPr>
          <p:nvPr/>
        </p:nvSpPr>
        <p:spPr>
          <a:xfrm>
            <a:off x="34006705" y="4382714"/>
            <a:ext cx="8126412" cy="2740750"/>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Proxima Nova Rg" panose="02000506030000020004" pitchFamily="50" charset="0"/>
              </a:rPr>
              <a:t>Timothy Bui</a:t>
            </a:r>
          </a:p>
          <a:p>
            <a:pPr>
              <a:spcAft>
                <a:spcPts val="2600"/>
              </a:spcAft>
            </a:pPr>
            <a:r>
              <a:rPr lang="en-US" dirty="0" err="1">
                <a:latin typeface="Proxima Nova Rg" panose="02000506030000020004" pitchFamily="50" charset="0"/>
              </a:rPr>
              <a:t>Yuhang</a:t>
            </a:r>
            <a:r>
              <a:rPr lang="en-US" dirty="0">
                <a:latin typeface="Proxima Nova Rg" panose="02000506030000020004" pitchFamily="50" charset="0"/>
              </a:rPr>
              <a:t> (Tony) Chen</a:t>
            </a:r>
          </a:p>
          <a:p>
            <a:pPr>
              <a:spcAft>
                <a:spcPts val="2600"/>
              </a:spcAft>
            </a:pPr>
            <a:r>
              <a:rPr lang="en-US" dirty="0">
                <a:latin typeface="Proxima Nova Rg" panose="02000506030000020004" pitchFamily="50" charset="0"/>
              </a:rPr>
              <a:t>Brian </a:t>
            </a:r>
            <a:r>
              <a:rPr lang="en-US" dirty="0" err="1">
                <a:latin typeface="Proxima Nova Rg" panose="02000506030000020004" pitchFamily="50" charset="0"/>
              </a:rPr>
              <a:t>Ozarowicz</a:t>
            </a:r>
            <a:endParaRPr lang="en-US" dirty="0">
              <a:latin typeface="Proxima Nova Rg" panose="02000506030000020004" pitchFamily="50" charset="0"/>
            </a:endParaRPr>
          </a:p>
          <a:p>
            <a:pPr>
              <a:spcAft>
                <a:spcPts val="2600"/>
              </a:spcAft>
            </a:pPr>
            <a:r>
              <a:rPr lang="en-US" dirty="0">
                <a:latin typeface="Proxima Nova Rg" panose="02000506030000020004" pitchFamily="50" charset="0"/>
              </a:rPr>
              <a:t>Trevor Webster</a:t>
            </a:r>
          </a:p>
        </p:txBody>
      </p:sp>
      <p:sp>
        <p:nvSpPr>
          <p:cNvPr id="16" name="Title 1"/>
          <p:cNvSpPr txBox="1">
            <a:spLocks/>
          </p:cNvSpPr>
          <p:nvPr/>
        </p:nvSpPr>
        <p:spPr>
          <a:xfrm>
            <a:off x="38032266" y="754123"/>
            <a:ext cx="3811058"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r" fontAlgn="ctr">
              <a:spcBef>
                <a:spcPts val="0"/>
              </a:spcBef>
            </a:pPr>
            <a:r>
              <a:rPr lang="en-US" sz="5400" spc="520" baseline="0" dirty="0">
                <a:latin typeface="Impact" charset="0"/>
                <a:ea typeface="Impact" charset="0"/>
                <a:cs typeface="Impact" charset="0"/>
              </a:rPr>
              <a:t>CS 043</a:t>
            </a:r>
          </a:p>
        </p:txBody>
      </p:sp>
      <p:pic>
        <p:nvPicPr>
          <p:cNvPr id="17" name="Picture Placeholder 4">
            <a:extLst>
              <a:ext uri="{FF2B5EF4-FFF2-40B4-BE49-F238E27FC236}">
                <a16:creationId xmlns:a16="http://schemas.microsoft.com/office/drawing/2014/main" id="{1C09394A-57C6-4480-BD2E-699B5C860CC0}"/>
              </a:ext>
            </a:extLst>
          </p:cNvPr>
          <p:cNvPicPr>
            <a:picLocks noChangeAspect="1"/>
          </p:cNvPicPr>
          <p:nvPr/>
        </p:nvPicPr>
        <p:blipFill>
          <a:blip r:embed="rId3"/>
          <a:srcRect/>
          <a:stretch/>
        </p:blipFill>
        <p:spPr>
          <a:xfrm>
            <a:off x="3117771" y="20214572"/>
            <a:ext cx="5781509" cy="5781509"/>
          </a:xfrm>
          <a:prstGeom prst="rect">
            <a:avLst/>
          </a:prstGeom>
        </p:spPr>
      </p:pic>
      <p:pic>
        <p:nvPicPr>
          <p:cNvPr id="1026" name="Picture 2">
            <a:extLst>
              <a:ext uri="{FF2B5EF4-FFF2-40B4-BE49-F238E27FC236}">
                <a16:creationId xmlns:a16="http://schemas.microsoft.com/office/drawing/2014/main" id="{0F5623E4-EE54-4DA0-A33B-6663C63D8334}"/>
              </a:ext>
            </a:extLst>
          </p:cNvPr>
          <p:cNvPicPr>
            <a:picLocks noGrp="1" noChangeAspect="1" noChangeArrowheads="1"/>
          </p:cNvPicPr>
          <p:nvPr>
            <p:ph type="pic" sz="quarter" idx="10"/>
          </p:nvPr>
        </p:nvPicPr>
        <p:blipFill rotWithShape="1">
          <a:blip r:embed="rId4">
            <a:extLst>
              <a:ext uri="{28A0092B-C50C-407E-A947-70E740481C1C}">
                <a14:useLocalDpi xmlns:a14="http://schemas.microsoft.com/office/drawing/2010/main" val="0"/>
              </a:ext>
            </a:extLst>
          </a:blip>
          <a:srcRect t="1454" b="628"/>
          <a:stretch/>
        </p:blipFill>
        <p:spPr bwMode="auto">
          <a:xfrm>
            <a:off x="12878999" y="9272522"/>
            <a:ext cx="17662669" cy="12916831"/>
          </a:xfrm>
          <a:prstGeom prst="roundRect">
            <a:avLst>
              <a:gd name="adj" fmla="val 8594"/>
            </a:avLst>
          </a:prstGeom>
          <a:solidFill>
            <a:srgbClr val="FFFFFF">
              <a:shade val="85000"/>
            </a:srgbClr>
          </a:solidFill>
          <a:ln>
            <a:noFill/>
          </a:ln>
          <a:effectLst/>
          <a:extLst>
            <a:ext uri="{909E8E84-426E-40DD-AFC4-6F175D3DCCD1}">
              <a14:hiddenFill xmlns:a14="http://schemas.microsoft.com/office/drawing/2010/main">
                <a:solidFill>
                  <a:srgbClr val="FFFFFF"/>
                </a:solidFill>
              </a14:hiddenFill>
            </a:ext>
          </a:extLst>
        </p:spPr>
      </p:pic>
      <p:sp>
        <p:nvSpPr>
          <p:cNvPr id="19" name="Text Placeholder 16">
            <a:extLst>
              <a:ext uri="{FF2B5EF4-FFF2-40B4-BE49-F238E27FC236}">
                <a16:creationId xmlns:a16="http://schemas.microsoft.com/office/drawing/2014/main" id="{895D1126-6C7C-41BD-91CE-9131F5519F15}"/>
              </a:ext>
            </a:extLst>
          </p:cNvPr>
          <p:cNvSpPr txBox="1">
            <a:spLocks/>
          </p:cNvSpPr>
          <p:nvPr/>
        </p:nvSpPr>
        <p:spPr>
          <a:xfrm>
            <a:off x="33974427" y="9637574"/>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FFFFFF"/>
                </a:solidFill>
                <a:latin typeface="Proxima Nova Rg" panose="02000506030000020004" pitchFamily="50" charset="0"/>
              </a:rPr>
              <a:t>About Our Team</a:t>
            </a:r>
          </a:p>
        </p:txBody>
      </p:sp>
      <p:sp>
        <p:nvSpPr>
          <p:cNvPr id="20" name="Text Placeholder 18">
            <a:extLst>
              <a:ext uri="{FF2B5EF4-FFF2-40B4-BE49-F238E27FC236}">
                <a16:creationId xmlns:a16="http://schemas.microsoft.com/office/drawing/2014/main" id="{FC29CF76-6050-4C76-A1E7-B49BB49BB369}"/>
              </a:ext>
            </a:extLst>
          </p:cNvPr>
          <p:cNvSpPr txBox="1">
            <a:spLocks/>
          </p:cNvSpPr>
          <p:nvPr/>
        </p:nvSpPr>
        <p:spPr>
          <a:xfrm>
            <a:off x="34006704" y="10556371"/>
            <a:ext cx="8126412" cy="4253985"/>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latin typeface="Proxima Nova Rg" panose="02000506030000020004" pitchFamily="50" charset="0"/>
              </a:rPr>
              <a:t>We are a team of four computer science from many different backgrounds and concentrations. Using our diverse knowledge, we set out to improve an existing automated machine learning system to detect human reception to a joke told by a robot.</a:t>
            </a:r>
          </a:p>
          <a:p>
            <a:pPr marL="0" indent="0">
              <a:spcAft>
                <a:spcPts val="2600"/>
              </a:spcAft>
              <a:buNone/>
            </a:pPr>
            <a:r>
              <a:rPr lang="en-US" dirty="0">
                <a:latin typeface="Proxima Nova Rg" panose="02000506030000020004" pitchFamily="50" charset="0"/>
              </a:rPr>
              <a:t>Our team operated in two parts: one researching and working on the post-joke laughter/reception detection and the other working on the same for the mid-joke laughter detection.</a:t>
            </a:r>
          </a:p>
        </p:txBody>
      </p:sp>
      <p:sp>
        <p:nvSpPr>
          <p:cNvPr id="21" name="Text Placeholder 16">
            <a:extLst>
              <a:ext uri="{FF2B5EF4-FFF2-40B4-BE49-F238E27FC236}">
                <a16:creationId xmlns:a16="http://schemas.microsoft.com/office/drawing/2014/main" id="{2B826BED-6D3B-4BF7-BE7C-FFD62F2C6C3D}"/>
              </a:ext>
            </a:extLst>
          </p:cNvPr>
          <p:cNvSpPr txBox="1">
            <a:spLocks/>
          </p:cNvSpPr>
          <p:nvPr/>
        </p:nvSpPr>
        <p:spPr>
          <a:xfrm>
            <a:off x="34006705" y="1732446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FFFFFF"/>
                </a:solidFill>
                <a:latin typeface="Proxima Nova Rg" panose="02000506030000020004" pitchFamily="50" charset="0"/>
              </a:rPr>
              <a:t>Acknowledgements</a:t>
            </a:r>
          </a:p>
        </p:txBody>
      </p:sp>
      <p:sp>
        <p:nvSpPr>
          <p:cNvPr id="22" name="Text Placeholder 18">
            <a:extLst>
              <a:ext uri="{FF2B5EF4-FFF2-40B4-BE49-F238E27FC236}">
                <a16:creationId xmlns:a16="http://schemas.microsoft.com/office/drawing/2014/main" id="{16210891-8599-4F17-A941-29F1C45900FB}"/>
              </a:ext>
            </a:extLst>
          </p:cNvPr>
          <p:cNvSpPr txBox="1">
            <a:spLocks/>
          </p:cNvSpPr>
          <p:nvPr/>
        </p:nvSpPr>
        <p:spPr>
          <a:xfrm>
            <a:off x="34038982" y="18243264"/>
            <a:ext cx="8126412" cy="197130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sv-SE" dirty="0">
                <a:latin typeface="Proxima Nova Rg" panose="02000506030000020004" pitchFamily="50" charset="0"/>
              </a:rPr>
              <a:t>Dr. Naomi Fitter</a:t>
            </a:r>
          </a:p>
          <a:p>
            <a:pPr>
              <a:spcAft>
                <a:spcPts val="2600"/>
              </a:spcAft>
            </a:pPr>
            <a:r>
              <a:rPr lang="sv-SE" dirty="0">
                <a:latin typeface="Proxima Nova Rg" panose="02000506030000020004" pitchFamily="50" charset="0"/>
              </a:rPr>
              <a:t>John Vilk</a:t>
            </a:r>
          </a:p>
          <a:p>
            <a:pPr>
              <a:spcAft>
                <a:spcPts val="2600"/>
              </a:spcAft>
            </a:pPr>
            <a:r>
              <a:rPr lang="sv-SE" dirty="0">
                <a:latin typeface="Proxima Nova Rg" panose="02000506030000020004" pitchFamily="50" charset="0"/>
              </a:rPr>
              <a:t>Ella Bisbee</a:t>
            </a:r>
          </a:p>
        </p:txBody>
      </p:sp>
      <p:sp>
        <p:nvSpPr>
          <p:cNvPr id="23" name="Text Placeholder 16">
            <a:extLst>
              <a:ext uri="{FF2B5EF4-FFF2-40B4-BE49-F238E27FC236}">
                <a16:creationId xmlns:a16="http://schemas.microsoft.com/office/drawing/2014/main" id="{5734BF27-DD22-4802-AB73-44E64AEAA6F9}"/>
              </a:ext>
            </a:extLst>
          </p:cNvPr>
          <p:cNvSpPr txBox="1">
            <a:spLocks/>
          </p:cNvSpPr>
          <p:nvPr/>
        </p:nvSpPr>
        <p:spPr>
          <a:xfrm>
            <a:off x="1964266" y="9976141"/>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b="1" dirty="0">
                <a:solidFill>
                  <a:srgbClr val="FFFFFF"/>
                </a:solidFill>
                <a:latin typeface="Proxima Nova Rg" panose="02000506030000020004" pitchFamily="50" charset="0"/>
              </a:rPr>
              <a:t>Problem</a:t>
            </a:r>
          </a:p>
        </p:txBody>
      </p:sp>
      <p:sp>
        <p:nvSpPr>
          <p:cNvPr id="24" name="Text Placeholder 18">
            <a:extLst>
              <a:ext uri="{FF2B5EF4-FFF2-40B4-BE49-F238E27FC236}">
                <a16:creationId xmlns:a16="http://schemas.microsoft.com/office/drawing/2014/main" id="{AD69ED7C-4CA2-43D3-BF29-25DF815817DE}"/>
              </a:ext>
            </a:extLst>
          </p:cNvPr>
          <p:cNvSpPr txBox="1">
            <a:spLocks/>
          </p:cNvSpPr>
          <p:nvPr/>
        </p:nvSpPr>
        <p:spPr>
          <a:xfrm>
            <a:off x="1996543" y="10894938"/>
            <a:ext cx="7828351" cy="8716745"/>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solidFill>
                  <a:schemeClr val="bg1"/>
                </a:solidFill>
                <a:latin typeface="Proxima Nova Rg" panose="02000506030000020004" pitchFamily="50" charset="0"/>
                <a:ea typeface="Verdana" charset="0"/>
                <a:cs typeface="Verdana" charset="0"/>
              </a:rPr>
              <a:t>Interactions with robots have become increasingly commonplace in modern society as new technologies and uses for robots emerge in fields ranging from industry to rehabilitation to everyday personal assistants. One of the major problems present in human-robot interactions is a robot’s ability to understand and adapt to human reactions, both verbal and nonverbal, to changes in a situation. This is a complex problem that includes a large number of different types of research such as human recognition, natural language processing, predictive analysis, and task planning. Currently, many human-robot interactions feel unnatural or ineffective as users are required to give clear, specific commands to robots in order to get them to perform as intended. In many situations, robots are not sophisticated enough to react naturally in real environments as they encounter events that are outside the scope of their programming.</a:t>
            </a:r>
          </a:p>
        </p:txBody>
      </p:sp>
    </p:spTree>
    <p:extLst>
      <p:ext uri="{BB962C8B-B14F-4D97-AF65-F5344CB8AC3E}">
        <p14:creationId xmlns:p14="http://schemas.microsoft.com/office/powerpoint/2010/main" val="2732054176"/>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509</TotalTime>
  <Words>513</Words>
  <Application>Microsoft Office PowerPoint</Application>
  <PresentationFormat>Custom</PresentationFormat>
  <Paragraphs>29</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Impact</vt:lpstr>
      <vt:lpstr>Proxima Nova Rg</vt:lpstr>
      <vt:lpstr>Verdana</vt:lpstr>
      <vt:lpstr>Proxima Nova Th</vt:lpstr>
      <vt:lpstr>Calibri</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Tim Bui</cp:lastModifiedBy>
  <cp:revision>60</cp:revision>
  <dcterms:created xsi:type="dcterms:W3CDTF">2017-04-19T21:01:26Z</dcterms:created>
  <dcterms:modified xsi:type="dcterms:W3CDTF">2020-02-13T10:49:58Z</dcterms:modified>
</cp:coreProperties>
</file>

<file path=docProps/thumbnail.jpeg>
</file>